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33EB5-8982-4158-A3B0-BE2711FD82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4DC91-E937-42C9-B845-95651F8ED9E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76000" y="499334"/>
            <a:ext cx="499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三、省级账号审核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76000" y="1179000"/>
            <a:ext cx="1066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只有通过审核的需求才可以出现在列表上，没通过审核的需求不应该出现在列表上。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1400" y="1989000"/>
            <a:ext cx="1066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通过审核的需求不允许大企业修改和删除，只允许查看。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1000" y="2574000"/>
            <a:ext cx="9887850" cy="32709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76000" y="499334"/>
            <a:ext cx="499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三、省级账号审核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76000" y="1179000"/>
            <a:ext cx="1066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拒绝发布后面增加返回修改按钮。省级账号点击拒绝发布后，不允许大企业修改，只有点击返回修改才可以修改重新提交。点击拒绝发布和返回修改后需要弹出一个框，填写原因，分别为“请填写拒绝发布的原因”和“请填写返回修改的原因”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6360" y="2124000"/>
            <a:ext cx="9090000" cy="203835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243500" y="3927619"/>
            <a:ext cx="765000" cy="360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100" dirty="0">
                <a:solidFill>
                  <a:schemeClr val="tx1"/>
                </a:solidFill>
              </a:rPr>
              <a:t>返回修改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箭头: 上 11"/>
          <p:cNvSpPr/>
          <p:nvPr/>
        </p:nvSpPr>
        <p:spPr>
          <a:xfrm>
            <a:off x="7491000" y="3458175"/>
            <a:ext cx="270000" cy="468016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76000" y="499334"/>
            <a:ext cx="499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三、省级账号审核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76000" y="1179000"/>
            <a:ext cx="10665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专场时间只有左右两个调整时间按钮，点击左边或右边按钮，两个时间会一起变化。建议在蓝色框处添加按钮，点击按钮，只有一个时间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变动。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 descr="截屏2024-04-24 11.00.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0795" y="2169160"/>
            <a:ext cx="7239000" cy="412432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180590" y="2799080"/>
            <a:ext cx="540385" cy="36004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7580630" y="2799080"/>
            <a:ext cx="540385" cy="36004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476115" y="2799080"/>
            <a:ext cx="540385" cy="360045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240655" y="2799080"/>
            <a:ext cx="540385" cy="360045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76000" y="499334"/>
            <a:ext cx="499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三、省级账号审核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76000" y="1179000"/>
            <a:ext cx="10665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目前检测看不到能上传多大范围以内的图片。建议在缩略图上传环节，添加图片大小限制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说明。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0920" y="1764030"/>
            <a:ext cx="6410325" cy="4114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WPS 文字</Application>
  <PresentationFormat>宽屏</PresentationFormat>
  <Paragraphs>20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汉仪旗黑</vt:lpstr>
      <vt:lpstr>宋体</vt:lpstr>
      <vt:lpstr>Arial Unicode MS</vt:lpstr>
      <vt:lpstr>等线 Light</vt:lpstr>
      <vt:lpstr>汉仪中等线KW</vt:lpstr>
      <vt:lpstr>等线</vt:lpstr>
      <vt:lpstr>Calibri</vt:lpstr>
      <vt:lpstr>Helvetica Neue</vt:lpstr>
      <vt:lpstr>汉仪书宋二KW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1 1</dc:creator>
  <cp:lastModifiedBy>杨娅</cp:lastModifiedBy>
  <cp:revision>10</cp:revision>
  <dcterms:created xsi:type="dcterms:W3CDTF">2024-04-24T03:12:14Z</dcterms:created>
  <dcterms:modified xsi:type="dcterms:W3CDTF">2024-04-24T03:12:14Z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FB0ED3D2E03367679B72286687CD104A_43</vt:lpwstr>
  </property>
  <property fmtid="{D5CDD505-2E9C-101B-9397-08002B2CF9AE}" pid="3" name="KSOProductBuildVer">
    <vt:lpwstr>2052-5.5.1.7991</vt:lpwstr>
  </property>
</Properties>
</file>